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5213" cy="4280376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7236" kern="1200">
        <a:solidFill>
          <a:schemeClr val="tx1"/>
        </a:solidFill>
        <a:latin typeface="Arial" charset="0"/>
        <a:ea typeface="+mn-ea"/>
        <a:cs typeface="+mn-cs"/>
      </a:defRPr>
    </a:lvl1pPr>
    <a:lvl2pPr marL="398587" algn="l" rtl="0" fontAlgn="base">
      <a:spcBef>
        <a:spcPct val="0"/>
      </a:spcBef>
      <a:spcAft>
        <a:spcPct val="0"/>
      </a:spcAft>
      <a:defRPr sz="7236" kern="1200">
        <a:solidFill>
          <a:schemeClr val="tx1"/>
        </a:solidFill>
        <a:latin typeface="Arial" charset="0"/>
        <a:ea typeface="+mn-ea"/>
        <a:cs typeface="+mn-cs"/>
      </a:defRPr>
    </a:lvl2pPr>
    <a:lvl3pPr marL="797174" algn="l" rtl="0" fontAlgn="base">
      <a:spcBef>
        <a:spcPct val="0"/>
      </a:spcBef>
      <a:spcAft>
        <a:spcPct val="0"/>
      </a:spcAft>
      <a:defRPr sz="7236" kern="1200">
        <a:solidFill>
          <a:schemeClr val="tx1"/>
        </a:solidFill>
        <a:latin typeface="Arial" charset="0"/>
        <a:ea typeface="+mn-ea"/>
        <a:cs typeface="+mn-cs"/>
      </a:defRPr>
    </a:lvl3pPr>
    <a:lvl4pPr marL="1195761" algn="l" rtl="0" fontAlgn="base">
      <a:spcBef>
        <a:spcPct val="0"/>
      </a:spcBef>
      <a:spcAft>
        <a:spcPct val="0"/>
      </a:spcAft>
      <a:defRPr sz="7236" kern="1200">
        <a:solidFill>
          <a:schemeClr val="tx1"/>
        </a:solidFill>
        <a:latin typeface="Arial" charset="0"/>
        <a:ea typeface="+mn-ea"/>
        <a:cs typeface="+mn-cs"/>
      </a:defRPr>
    </a:lvl4pPr>
    <a:lvl5pPr marL="1594348" algn="l" rtl="0" fontAlgn="base">
      <a:spcBef>
        <a:spcPct val="0"/>
      </a:spcBef>
      <a:spcAft>
        <a:spcPct val="0"/>
      </a:spcAft>
      <a:defRPr sz="7236" kern="1200">
        <a:solidFill>
          <a:schemeClr val="tx1"/>
        </a:solidFill>
        <a:latin typeface="Arial" charset="0"/>
        <a:ea typeface="+mn-ea"/>
        <a:cs typeface="+mn-cs"/>
      </a:defRPr>
    </a:lvl5pPr>
    <a:lvl6pPr marL="1992935" algn="l" defTabSz="797174" rtl="0" eaLnBrk="1" latinLnBrk="0" hangingPunct="1">
      <a:defRPr sz="7236" kern="1200">
        <a:solidFill>
          <a:schemeClr val="tx1"/>
        </a:solidFill>
        <a:latin typeface="Arial" charset="0"/>
        <a:ea typeface="+mn-ea"/>
        <a:cs typeface="+mn-cs"/>
      </a:defRPr>
    </a:lvl6pPr>
    <a:lvl7pPr marL="2391522" algn="l" defTabSz="797174" rtl="0" eaLnBrk="1" latinLnBrk="0" hangingPunct="1">
      <a:defRPr sz="7236" kern="1200">
        <a:solidFill>
          <a:schemeClr val="tx1"/>
        </a:solidFill>
        <a:latin typeface="Arial" charset="0"/>
        <a:ea typeface="+mn-ea"/>
        <a:cs typeface="+mn-cs"/>
      </a:defRPr>
    </a:lvl7pPr>
    <a:lvl8pPr marL="2790109" algn="l" defTabSz="797174" rtl="0" eaLnBrk="1" latinLnBrk="0" hangingPunct="1">
      <a:defRPr sz="7236" kern="1200">
        <a:solidFill>
          <a:schemeClr val="tx1"/>
        </a:solidFill>
        <a:latin typeface="Arial" charset="0"/>
        <a:ea typeface="+mn-ea"/>
        <a:cs typeface="+mn-cs"/>
      </a:defRPr>
    </a:lvl8pPr>
    <a:lvl9pPr marL="3188696" algn="l" defTabSz="797174" rtl="0" eaLnBrk="1" latinLnBrk="0" hangingPunct="1">
      <a:defRPr sz="7236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 userDrawn="1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A4A4FA"/>
    <a:srgbClr val="EE8512"/>
    <a:srgbClr val="FF3300"/>
    <a:srgbClr val="FFFF99"/>
    <a:srgbClr val="990000"/>
    <a:srgbClr val="FF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322" autoAdjust="0"/>
    <p:restoredTop sz="94660"/>
  </p:normalViewPr>
  <p:slideViewPr>
    <p:cSldViewPr>
      <p:cViewPr>
        <p:scale>
          <a:sx n="33" d="100"/>
          <a:sy n="33" d="100"/>
        </p:scale>
        <p:origin x="1258" y="19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70641" y="13297407"/>
            <a:ext cx="25733931" cy="917457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41282" y="24255467"/>
            <a:ext cx="21192649" cy="10938739"/>
          </a:xfrm>
        </p:spPr>
        <p:txBody>
          <a:bodyPr/>
          <a:lstStyle>
            <a:lvl1pPr marL="0" indent="0" algn="ctr">
              <a:buNone/>
              <a:defRPr/>
            </a:lvl1pPr>
            <a:lvl2pPr marL="457195" indent="0" algn="ctr">
              <a:buNone/>
              <a:defRPr/>
            </a:lvl2pPr>
            <a:lvl3pPr marL="914390" indent="0" algn="ctr">
              <a:buNone/>
              <a:defRPr/>
            </a:lvl3pPr>
            <a:lvl4pPr marL="1371585" indent="0" algn="ctr">
              <a:buNone/>
              <a:defRPr/>
            </a:lvl4pPr>
            <a:lvl5pPr marL="1828778" indent="0" algn="ctr">
              <a:buNone/>
              <a:defRPr/>
            </a:lvl5pPr>
            <a:lvl6pPr marL="2285973" indent="0" algn="ctr">
              <a:buNone/>
              <a:defRPr/>
            </a:lvl6pPr>
            <a:lvl7pPr marL="2743168" indent="0" algn="ctr">
              <a:buNone/>
              <a:defRPr/>
            </a:lvl7pPr>
            <a:lvl8pPr marL="3200362" indent="0" algn="ctr">
              <a:buNone/>
              <a:defRPr/>
            </a:lvl8pPr>
            <a:lvl9pPr marL="3657557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9C444-ED85-4CF1-A1C5-E9730B13A0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DA52C-0D6B-4474-B9F7-74A0A6A608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948268" y="1718097"/>
            <a:ext cx="6810661" cy="3651101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16284" y="1718097"/>
            <a:ext cx="20310884" cy="3651101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2F1FB-0A76-451B-ACFC-FB44A7E2F9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6737B-86A4-448A-AD3A-D6ECD28106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1742" y="27505877"/>
            <a:ext cx="25733931" cy="850130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91742" y="18142554"/>
            <a:ext cx="25733931" cy="9363323"/>
          </a:xfrm>
        </p:spPr>
        <p:txBody>
          <a:bodyPr anchor="b"/>
          <a:lstStyle>
            <a:lvl1pPr marL="0" indent="0">
              <a:buNone/>
              <a:defRPr sz="1999"/>
            </a:lvl1pPr>
            <a:lvl2pPr marL="457195" indent="0">
              <a:buNone/>
              <a:defRPr sz="1800"/>
            </a:lvl2pPr>
            <a:lvl3pPr marL="914390" indent="0">
              <a:buNone/>
              <a:defRPr sz="1601"/>
            </a:lvl3pPr>
            <a:lvl4pPr marL="1371585" indent="0">
              <a:buNone/>
              <a:defRPr sz="1400"/>
            </a:lvl4pPr>
            <a:lvl5pPr marL="1828778" indent="0">
              <a:buNone/>
              <a:defRPr sz="1400"/>
            </a:lvl5pPr>
            <a:lvl6pPr marL="2285973" indent="0">
              <a:buNone/>
              <a:defRPr sz="1400"/>
            </a:lvl6pPr>
            <a:lvl7pPr marL="2743168" indent="0">
              <a:buNone/>
              <a:defRPr sz="1400"/>
            </a:lvl7pPr>
            <a:lvl8pPr marL="3200362" indent="0">
              <a:buNone/>
              <a:defRPr sz="1400"/>
            </a:lvl8pPr>
            <a:lvl9pPr marL="3657557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8EAEB-91F1-4F2F-B459-20C80A3996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16285" y="9989032"/>
            <a:ext cx="13560772" cy="28240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99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98158" y="9989032"/>
            <a:ext cx="13560772" cy="28240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99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1F2E5-69CC-4728-A661-009B70CA68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3761" y="1713638"/>
            <a:ext cx="27247692" cy="713396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3761" y="9581802"/>
            <a:ext cx="13376598" cy="399204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1999" b="1"/>
            </a:lvl2pPr>
            <a:lvl3pPr marL="914390" indent="0">
              <a:buNone/>
              <a:defRPr sz="1800" b="1"/>
            </a:lvl3pPr>
            <a:lvl4pPr marL="1371585" indent="0">
              <a:buNone/>
              <a:defRPr sz="1601" b="1"/>
            </a:lvl4pPr>
            <a:lvl5pPr marL="1828778" indent="0">
              <a:buNone/>
              <a:defRPr sz="1601" b="1"/>
            </a:lvl5pPr>
            <a:lvl6pPr marL="2285973" indent="0">
              <a:buNone/>
              <a:defRPr sz="1601" b="1"/>
            </a:lvl6pPr>
            <a:lvl7pPr marL="2743168" indent="0">
              <a:buNone/>
              <a:defRPr sz="1601" b="1"/>
            </a:lvl7pPr>
            <a:lvl8pPr marL="3200362" indent="0">
              <a:buNone/>
              <a:defRPr sz="1601" b="1"/>
            </a:lvl8pPr>
            <a:lvl9pPr marL="3657557" indent="0">
              <a:buNone/>
              <a:defRPr sz="1601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3761" y="13573848"/>
            <a:ext cx="13376598" cy="24662696"/>
          </a:xfrm>
        </p:spPr>
        <p:txBody>
          <a:bodyPr/>
          <a:lstStyle>
            <a:lvl1pPr>
              <a:defRPr sz="2400"/>
            </a:lvl1pPr>
            <a:lvl2pPr>
              <a:defRPr sz="1999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79809" y="9581802"/>
            <a:ext cx="13381644" cy="399204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1999" b="1"/>
            </a:lvl2pPr>
            <a:lvl3pPr marL="914390" indent="0">
              <a:buNone/>
              <a:defRPr sz="1800" b="1"/>
            </a:lvl3pPr>
            <a:lvl4pPr marL="1371585" indent="0">
              <a:buNone/>
              <a:defRPr sz="1601" b="1"/>
            </a:lvl4pPr>
            <a:lvl5pPr marL="1828778" indent="0">
              <a:buNone/>
              <a:defRPr sz="1601" b="1"/>
            </a:lvl5pPr>
            <a:lvl6pPr marL="2285973" indent="0">
              <a:buNone/>
              <a:defRPr sz="1601" b="1"/>
            </a:lvl6pPr>
            <a:lvl7pPr marL="2743168" indent="0">
              <a:buNone/>
              <a:defRPr sz="1601" b="1"/>
            </a:lvl7pPr>
            <a:lvl8pPr marL="3200362" indent="0">
              <a:buNone/>
              <a:defRPr sz="1601" b="1"/>
            </a:lvl8pPr>
            <a:lvl9pPr marL="3657557" indent="0">
              <a:buNone/>
              <a:defRPr sz="1601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79809" y="13573848"/>
            <a:ext cx="13381644" cy="24662696"/>
          </a:xfrm>
        </p:spPr>
        <p:txBody>
          <a:bodyPr/>
          <a:lstStyle>
            <a:lvl1pPr>
              <a:defRPr sz="2400"/>
            </a:lvl1pPr>
            <a:lvl2pPr>
              <a:defRPr sz="1999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29DF9-F7A9-483E-92F9-3F27139902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95822-918D-4AF4-891A-70BC7E814F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CB723-1F8A-44D3-98E6-0850D9FC1B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3761" y="1704721"/>
            <a:ext cx="9960545" cy="7252861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36348" y="1704721"/>
            <a:ext cx="16925105" cy="365318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3761" y="8957580"/>
            <a:ext cx="9960545" cy="29278963"/>
          </a:xfrm>
        </p:spPr>
        <p:txBody>
          <a:bodyPr/>
          <a:lstStyle>
            <a:lvl1pPr marL="0" indent="0">
              <a:buNone/>
              <a:defRPr sz="1400"/>
            </a:lvl1pPr>
            <a:lvl2pPr marL="457195" indent="0">
              <a:buNone/>
              <a:defRPr sz="1201"/>
            </a:lvl2pPr>
            <a:lvl3pPr marL="914390" indent="0">
              <a:buNone/>
              <a:defRPr sz="1000"/>
            </a:lvl3pPr>
            <a:lvl4pPr marL="1371585" indent="0">
              <a:buNone/>
              <a:defRPr sz="900"/>
            </a:lvl4pPr>
            <a:lvl5pPr marL="1828778" indent="0">
              <a:buNone/>
              <a:defRPr sz="900"/>
            </a:lvl5pPr>
            <a:lvl6pPr marL="2285973" indent="0">
              <a:buNone/>
              <a:defRPr sz="900"/>
            </a:lvl6pPr>
            <a:lvl7pPr marL="2743168" indent="0">
              <a:buNone/>
              <a:defRPr sz="900"/>
            </a:lvl7pPr>
            <a:lvl8pPr marL="3200362" indent="0">
              <a:buNone/>
              <a:defRPr sz="900"/>
            </a:lvl8pPr>
            <a:lvl9pPr marL="3657557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7AC9C-C77D-46D5-9318-10996D2EC2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33942" y="29962634"/>
            <a:ext cx="18165128" cy="3537255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33942" y="3824100"/>
            <a:ext cx="18165128" cy="25682258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90" indent="0">
              <a:buNone/>
              <a:defRPr sz="2400"/>
            </a:lvl3pPr>
            <a:lvl4pPr marL="1371585" indent="0">
              <a:buNone/>
              <a:defRPr sz="1999"/>
            </a:lvl4pPr>
            <a:lvl5pPr marL="1828778" indent="0">
              <a:buNone/>
              <a:defRPr sz="1999"/>
            </a:lvl5pPr>
            <a:lvl6pPr marL="2285973" indent="0">
              <a:buNone/>
              <a:defRPr sz="1999"/>
            </a:lvl6pPr>
            <a:lvl7pPr marL="2743168" indent="0">
              <a:buNone/>
              <a:defRPr sz="1999"/>
            </a:lvl7pPr>
            <a:lvl8pPr marL="3200362" indent="0">
              <a:buNone/>
              <a:defRPr sz="1999"/>
            </a:lvl8pPr>
            <a:lvl9pPr marL="3657557" indent="0">
              <a:buNone/>
              <a:defRPr sz="1999"/>
            </a:lvl9pPr>
          </a:lstStyle>
          <a:p>
            <a:pPr lvl="0"/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33942" y="33499890"/>
            <a:ext cx="18165128" cy="5023498"/>
          </a:xfrm>
        </p:spPr>
        <p:txBody>
          <a:bodyPr/>
          <a:lstStyle>
            <a:lvl1pPr marL="0" indent="0">
              <a:buNone/>
              <a:defRPr sz="1400"/>
            </a:lvl1pPr>
            <a:lvl2pPr marL="457195" indent="0">
              <a:buNone/>
              <a:defRPr sz="1201"/>
            </a:lvl2pPr>
            <a:lvl3pPr marL="914390" indent="0">
              <a:buNone/>
              <a:defRPr sz="1000"/>
            </a:lvl3pPr>
            <a:lvl4pPr marL="1371585" indent="0">
              <a:buNone/>
              <a:defRPr sz="900"/>
            </a:lvl4pPr>
            <a:lvl5pPr marL="1828778" indent="0">
              <a:buNone/>
              <a:defRPr sz="900"/>
            </a:lvl5pPr>
            <a:lvl6pPr marL="2285973" indent="0">
              <a:buNone/>
              <a:defRPr sz="900"/>
            </a:lvl6pPr>
            <a:lvl7pPr marL="2743168" indent="0">
              <a:buNone/>
              <a:defRPr sz="900"/>
            </a:lvl7pPr>
            <a:lvl8pPr marL="3200362" indent="0">
              <a:buNone/>
              <a:defRPr sz="900"/>
            </a:lvl8pPr>
            <a:lvl9pPr marL="3657557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329B5-7B0C-4EDA-AAE7-3A9EB2AB63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6284" y="1718096"/>
            <a:ext cx="27242646" cy="713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8928" tIns="239461" rIns="478928" bIns="2394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6284" y="9989032"/>
            <a:ext cx="27242646" cy="2824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8928" tIns="239461" rIns="478928" bIns="2394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6285" y="38973720"/>
            <a:ext cx="7062955" cy="297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8928" tIns="239461" rIns="478928" bIns="239461" numCol="1" anchor="t" anchorCtr="0" compatLnSpc="1">
            <a:prstTxWarp prst="textNoShape">
              <a:avLst/>
            </a:prstTxWarp>
          </a:bodyPr>
          <a:lstStyle>
            <a:lvl1pPr>
              <a:defRPr sz="7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031" y="38973720"/>
            <a:ext cx="9587151" cy="297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8928" tIns="239461" rIns="478928" bIns="239461" numCol="1" anchor="t" anchorCtr="0" compatLnSpc="1">
            <a:prstTxWarp prst="textNoShape">
              <a:avLst/>
            </a:prstTxWarp>
          </a:bodyPr>
          <a:lstStyle>
            <a:lvl1pPr algn="ctr">
              <a:defRPr sz="7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5975" y="38973720"/>
            <a:ext cx="7062955" cy="297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8928" tIns="239461" rIns="478928" bIns="239461" numCol="1" anchor="t" anchorCtr="0" compatLnSpc="1">
            <a:prstTxWarp prst="textNoShape">
              <a:avLst/>
            </a:prstTxWarp>
          </a:bodyPr>
          <a:lstStyle>
            <a:lvl1pPr algn="r">
              <a:defRPr sz="7200"/>
            </a:lvl1pPr>
          </a:lstStyle>
          <a:p>
            <a:pPr>
              <a:defRPr/>
            </a:pPr>
            <a:fld id="{36CC506F-813A-44E2-AA5D-3D506A78EA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92606" rtl="0" eaLnBrk="0" fontAlgn="base" hangingPunct="0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+mj-lt"/>
          <a:ea typeface="+mj-ea"/>
          <a:cs typeface="+mj-cs"/>
        </a:defRPr>
      </a:lvl1pPr>
      <a:lvl2pPr algn="ctr" defTabSz="4792606" rtl="0" eaLnBrk="0" fontAlgn="base" hangingPunct="0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Arial" charset="0"/>
        </a:defRPr>
      </a:lvl2pPr>
      <a:lvl3pPr algn="ctr" defTabSz="4792606" rtl="0" eaLnBrk="0" fontAlgn="base" hangingPunct="0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Arial" charset="0"/>
        </a:defRPr>
      </a:lvl3pPr>
      <a:lvl4pPr algn="ctr" defTabSz="4792606" rtl="0" eaLnBrk="0" fontAlgn="base" hangingPunct="0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Arial" charset="0"/>
        </a:defRPr>
      </a:lvl4pPr>
      <a:lvl5pPr algn="ctr" defTabSz="4792606" rtl="0" eaLnBrk="0" fontAlgn="base" hangingPunct="0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Arial" charset="0"/>
        </a:defRPr>
      </a:lvl5pPr>
      <a:lvl6pPr marL="457195" algn="ctr" defTabSz="4792606" rtl="0" fontAlgn="base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Arial" charset="0"/>
        </a:defRPr>
      </a:lvl6pPr>
      <a:lvl7pPr marL="914390" algn="ctr" defTabSz="4792606" rtl="0" fontAlgn="base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Arial" charset="0"/>
        </a:defRPr>
      </a:lvl7pPr>
      <a:lvl8pPr marL="1371585" algn="ctr" defTabSz="4792606" rtl="0" fontAlgn="base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Arial" charset="0"/>
        </a:defRPr>
      </a:lvl8pPr>
      <a:lvl9pPr marL="1828778" algn="ctr" defTabSz="4792606" rtl="0" fontAlgn="base">
        <a:spcBef>
          <a:spcPct val="0"/>
        </a:spcBef>
        <a:spcAft>
          <a:spcPct val="0"/>
        </a:spcAft>
        <a:defRPr sz="22899">
          <a:solidFill>
            <a:schemeClr val="tx2"/>
          </a:solidFill>
          <a:latin typeface="Arial" charset="0"/>
        </a:defRPr>
      </a:lvl9pPr>
    </p:titleStyle>
    <p:bodyStyle>
      <a:lvl1pPr marL="1792267" indent="-1792267" algn="l" defTabSz="4792606" rtl="0" eaLnBrk="0" fontAlgn="base" hangingPunct="0">
        <a:spcBef>
          <a:spcPct val="20000"/>
        </a:spcBef>
        <a:spcAft>
          <a:spcPct val="0"/>
        </a:spcAft>
        <a:buChar char="•"/>
        <a:defRPr sz="16700">
          <a:solidFill>
            <a:schemeClr val="tx1"/>
          </a:solidFill>
          <a:latin typeface="+mn-lt"/>
          <a:ea typeface="+mn-ea"/>
          <a:cs typeface="+mn-cs"/>
        </a:defRPr>
      </a:lvl1pPr>
      <a:lvl2pPr marL="3889329" indent="-1496995" algn="l" defTabSz="4792606" rtl="0" eaLnBrk="0" fontAlgn="base" hangingPunct="0">
        <a:spcBef>
          <a:spcPct val="20000"/>
        </a:spcBef>
        <a:spcAft>
          <a:spcPct val="0"/>
        </a:spcAft>
        <a:buChar char="–"/>
        <a:defRPr sz="14800">
          <a:solidFill>
            <a:schemeClr val="tx1"/>
          </a:solidFill>
          <a:latin typeface="+mn-lt"/>
        </a:defRPr>
      </a:lvl2pPr>
      <a:lvl3pPr marL="5984804" indent="-1192198" algn="l" defTabSz="4792606" rtl="0" eaLnBrk="0" fontAlgn="base" hangingPunct="0">
        <a:spcBef>
          <a:spcPct val="20000"/>
        </a:spcBef>
        <a:spcAft>
          <a:spcPct val="0"/>
        </a:spcAft>
        <a:buChar char="•"/>
        <a:defRPr sz="12399">
          <a:solidFill>
            <a:schemeClr val="tx1"/>
          </a:solidFill>
          <a:latin typeface="+mn-lt"/>
        </a:defRPr>
      </a:lvl3pPr>
      <a:lvl4pPr marL="8383489" indent="-1198548" algn="l" defTabSz="4792606" rtl="0" eaLnBrk="0" fontAlgn="base" hangingPunct="0">
        <a:spcBef>
          <a:spcPct val="20000"/>
        </a:spcBef>
        <a:spcAft>
          <a:spcPct val="0"/>
        </a:spcAft>
        <a:buChar char="–"/>
        <a:defRPr sz="10599">
          <a:solidFill>
            <a:schemeClr val="tx1"/>
          </a:solidFill>
          <a:latin typeface="+mn-lt"/>
        </a:defRPr>
      </a:lvl4pPr>
      <a:lvl5pPr marL="10777412" indent="-1200135" algn="l" defTabSz="4792606" rtl="0" eaLnBrk="0" fontAlgn="base" hangingPunct="0">
        <a:spcBef>
          <a:spcPct val="20000"/>
        </a:spcBef>
        <a:spcAft>
          <a:spcPct val="0"/>
        </a:spcAft>
        <a:buChar char="»"/>
        <a:defRPr sz="10599">
          <a:solidFill>
            <a:schemeClr val="tx1"/>
          </a:solidFill>
          <a:latin typeface="+mn-lt"/>
        </a:defRPr>
      </a:lvl5pPr>
      <a:lvl6pPr marL="11234606" indent="-1200135" algn="l" defTabSz="4792606" rtl="0" fontAlgn="base">
        <a:spcBef>
          <a:spcPct val="20000"/>
        </a:spcBef>
        <a:spcAft>
          <a:spcPct val="0"/>
        </a:spcAft>
        <a:buChar char="»"/>
        <a:defRPr sz="10599">
          <a:solidFill>
            <a:schemeClr val="tx1"/>
          </a:solidFill>
          <a:latin typeface="+mn-lt"/>
        </a:defRPr>
      </a:lvl6pPr>
      <a:lvl7pPr marL="11691800" indent="-1200135" algn="l" defTabSz="4792606" rtl="0" fontAlgn="base">
        <a:spcBef>
          <a:spcPct val="20000"/>
        </a:spcBef>
        <a:spcAft>
          <a:spcPct val="0"/>
        </a:spcAft>
        <a:buChar char="»"/>
        <a:defRPr sz="10599">
          <a:solidFill>
            <a:schemeClr val="tx1"/>
          </a:solidFill>
          <a:latin typeface="+mn-lt"/>
        </a:defRPr>
      </a:lvl7pPr>
      <a:lvl8pPr marL="12148995" indent="-1200135" algn="l" defTabSz="4792606" rtl="0" fontAlgn="base">
        <a:spcBef>
          <a:spcPct val="20000"/>
        </a:spcBef>
        <a:spcAft>
          <a:spcPct val="0"/>
        </a:spcAft>
        <a:buChar char="»"/>
        <a:defRPr sz="10599">
          <a:solidFill>
            <a:schemeClr val="tx1"/>
          </a:solidFill>
          <a:latin typeface="+mn-lt"/>
        </a:defRPr>
      </a:lvl8pPr>
      <a:lvl9pPr marL="12606189" indent="-1200135" algn="l" defTabSz="4792606" rtl="0" fontAlgn="base">
        <a:spcBef>
          <a:spcPct val="20000"/>
        </a:spcBef>
        <a:spcAft>
          <a:spcPct val="0"/>
        </a:spcAft>
        <a:buChar char="»"/>
        <a:defRPr sz="10599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0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5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8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3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8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2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7" algn="l" defTabSz="9143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648353"/>
            <a:ext cx="30275213" cy="3582297"/>
          </a:xfrm>
          <a:prstGeom prst="rect">
            <a:avLst/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9052" tIns="49528" rIns="99052" bIns="49528"/>
          <a:lstStyle/>
          <a:p>
            <a:pPr marL="398458" indent="-398458" algn="ctr" defTabSz="4789432">
              <a:spcAft>
                <a:spcPct val="20000"/>
              </a:spcAft>
              <a:defRPr/>
            </a:pPr>
            <a:r>
              <a:rPr lang="en-US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Résumé (60 pts)</a:t>
            </a:r>
          </a:p>
          <a:p>
            <a:pPr marL="398458" indent="-398458" defTabSz="4789432">
              <a:lnSpc>
                <a:spcPct val="110000"/>
              </a:lnSpc>
              <a:spcAft>
                <a:spcPct val="20000"/>
              </a:spcAft>
              <a:defRPr/>
            </a:pPr>
            <a:r>
              <a:rPr lang="en-US" sz="4100" dirty="0">
                <a:latin typeface="Verdana" pitchFamily="34" charset="0"/>
              </a:rPr>
              <a:t>  </a:t>
            </a:r>
            <a:r>
              <a:rPr lang="en-US" sz="3600" dirty="0">
                <a:latin typeface="Verdana" pitchFamily="34" charset="0"/>
              </a:rPr>
              <a:t>3 à 4 </a:t>
            </a:r>
            <a:r>
              <a:rPr lang="en-US" sz="3600" dirty="0" err="1">
                <a:latin typeface="Verdana" pitchFamily="34" charset="0"/>
              </a:rPr>
              <a:t>lignes</a:t>
            </a:r>
            <a:r>
              <a:rPr lang="en-US" sz="3600" dirty="0">
                <a:latin typeface="Verdana" pitchFamily="34" charset="0"/>
              </a:rPr>
              <a:t> (36 pts)</a:t>
            </a:r>
          </a:p>
          <a:p>
            <a:pPr marL="398458" indent="-398458" defTabSz="4789432">
              <a:lnSpc>
                <a:spcPct val="110000"/>
              </a:lnSpc>
              <a:spcAft>
                <a:spcPct val="20000"/>
              </a:spcAft>
              <a:defRPr/>
            </a:pPr>
            <a:endParaRPr lang="en-US" sz="3600" dirty="0">
              <a:latin typeface="Verdana" pitchFamily="34" charset="0"/>
            </a:endParaRPr>
          </a:p>
          <a:p>
            <a:pPr marL="398458" indent="-398458" defTabSz="4789432">
              <a:lnSpc>
                <a:spcPct val="110000"/>
              </a:lnSpc>
              <a:spcAft>
                <a:spcPct val="20000"/>
              </a:spcAft>
              <a:defRPr/>
            </a:pPr>
            <a:endParaRPr lang="en-US" sz="3600" dirty="0">
              <a:latin typeface="Verdana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15357401"/>
            <a:ext cx="30275214" cy="6692947"/>
          </a:xfrm>
          <a:prstGeom prst="rect">
            <a:avLst/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9052" tIns="49528" rIns="99052" bIns="49528"/>
          <a:lstStyle/>
          <a:p>
            <a:pPr marL="425445" indent="-425445" algn="ctr" defTabSz="4789432">
              <a:spcAft>
                <a:spcPct val="20000"/>
              </a:spcAft>
              <a:defRPr/>
            </a:pPr>
            <a:r>
              <a:rPr lang="en-US" sz="6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Méthode</a:t>
            </a:r>
            <a:endParaRPr lang="en-US" sz="6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fr-FR" sz="4100" dirty="0">
                <a:latin typeface="Verdana" pitchFamily="34" charset="0"/>
                <a:cs typeface="Arial" charset="0"/>
              </a:rPr>
              <a:t> </a:t>
            </a:r>
            <a:r>
              <a:rPr lang="fr-FR" sz="3600" dirty="0">
                <a:latin typeface="Verdana" pitchFamily="34" charset="0"/>
              </a:rPr>
              <a:t>utiliser des phrases courtes avec des puces </a:t>
            </a:r>
            <a:r>
              <a:rPr lang="en-US" sz="3600" dirty="0">
                <a:latin typeface="Verdana" pitchFamily="34" charset="0"/>
              </a:rPr>
              <a:t>(24 à 36 pts)</a:t>
            </a:r>
            <a:endParaRPr lang="fr-FR" sz="3600" dirty="0">
              <a:latin typeface="Verdana" pitchFamily="34" charset="0"/>
            </a:endParaRP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fr-FR" sz="3600" dirty="0">
                <a:latin typeface="Verdana" pitchFamily="34" charset="0"/>
              </a:rPr>
              <a:t>…</a:t>
            </a: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fr-FR" sz="3600" dirty="0">
                <a:latin typeface="Verdana" pitchFamily="34" charset="0"/>
              </a:rPr>
              <a:t>…</a:t>
            </a: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fr-FR" sz="3600" dirty="0">
                <a:latin typeface="Verdana" pitchFamily="34" charset="0"/>
              </a:rPr>
              <a:t>…</a:t>
            </a:r>
            <a:endParaRPr lang="el-GR" sz="3600" dirty="0">
              <a:latin typeface="Verdana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-15927" y="37365783"/>
            <a:ext cx="30291140" cy="3910305"/>
          </a:xfrm>
          <a:prstGeom prst="rect">
            <a:avLst/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9052" tIns="49528" rIns="99052" bIns="49528"/>
          <a:lstStyle/>
          <a:p>
            <a:pPr marL="398458" indent="-398458" algn="ctr" defTabSz="4789432">
              <a:spcAft>
                <a:spcPct val="20000"/>
              </a:spcAft>
              <a:defRPr/>
            </a:pPr>
            <a:r>
              <a:rPr lang="en-US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Conclusions</a:t>
            </a: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3600" dirty="0">
                <a:latin typeface="Verdana" pitchFamily="34" charset="0"/>
              </a:rPr>
              <a:t>… 2 à 3 </a:t>
            </a:r>
            <a:r>
              <a:rPr lang="en-US" sz="3600" dirty="0" err="1">
                <a:latin typeface="Verdana" pitchFamily="34" charset="0"/>
              </a:rPr>
              <a:t>lignes</a:t>
            </a:r>
            <a:r>
              <a:rPr lang="en-US" sz="3600" dirty="0">
                <a:latin typeface="Verdana" pitchFamily="34" charset="0"/>
              </a:rPr>
              <a:t> (36 pts)</a:t>
            </a: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3600" dirty="0">
                <a:latin typeface="Verdana" pitchFamily="34" charset="0"/>
              </a:rPr>
              <a:t>…</a:t>
            </a: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3600" dirty="0">
                <a:latin typeface="Verdana" pitchFamily="34" charset="0"/>
              </a:rPr>
              <a:t>…</a:t>
            </a:r>
          </a:p>
          <a:p>
            <a:pPr defTabSz="4789432">
              <a:lnSpc>
                <a:spcPct val="110000"/>
              </a:lnSpc>
              <a:spcAft>
                <a:spcPct val="20000"/>
              </a:spcAft>
              <a:defRPr/>
            </a:pPr>
            <a:endParaRPr lang="en-US" sz="3600" dirty="0">
              <a:latin typeface="Verdana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-2" y="22270170"/>
            <a:ext cx="30275215" cy="14875791"/>
          </a:xfrm>
          <a:prstGeom prst="rect">
            <a:avLst/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104874" tIns="52435" rIns="104874" bIns="52435"/>
          <a:lstStyle/>
          <a:p>
            <a:pPr marL="425445" indent="-425445" algn="ctr" defTabSz="4789432">
              <a:spcAft>
                <a:spcPct val="20000"/>
              </a:spcAft>
              <a:defRPr/>
            </a:pPr>
            <a:r>
              <a:rPr lang="en-US" sz="6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Résultats</a:t>
            </a:r>
            <a:endParaRPr lang="en-US" sz="6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fr-FR" sz="3600" dirty="0">
                <a:latin typeface="Verdana" pitchFamily="34" charset="0"/>
              </a:rPr>
              <a:t>utiliser des phrases courtes avec des puces </a:t>
            </a:r>
            <a:r>
              <a:rPr lang="en-US" sz="3600" dirty="0">
                <a:latin typeface="Verdana" pitchFamily="34" charset="0"/>
              </a:rPr>
              <a:t>(24 à 36 pts)</a:t>
            </a:r>
            <a:endParaRPr lang="fr-FR" sz="3600" dirty="0">
              <a:latin typeface="Verdana" pitchFamily="34" charset="0"/>
            </a:endParaRP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fr-FR" sz="3600" dirty="0">
                <a:latin typeface="Verdana" pitchFamily="34" charset="0"/>
              </a:rPr>
              <a:t>Toujours avoir en tête qu’une image vaut mille mots !</a:t>
            </a: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fr-FR" sz="3600" dirty="0">
                <a:latin typeface="Verdana" pitchFamily="34" charset="0"/>
              </a:rPr>
              <a:t>…</a:t>
            </a: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fr-FR" sz="3600" dirty="0">
                <a:latin typeface="Verdana" pitchFamily="34" charset="0"/>
              </a:rPr>
              <a:t>…</a:t>
            </a: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endParaRPr lang="fr-FR" sz="4100" dirty="0">
              <a:latin typeface="Verdana" pitchFamily="34" charset="0"/>
              <a:cs typeface="Arial" charset="0"/>
            </a:endParaRPr>
          </a:p>
          <a:p>
            <a:pPr marL="425445" indent="-425445" defTabSz="4789432">
              <a:lnSpc>
                <a:spcPct val="110000"/>
              </a:lnSpc>
              <a:spcAft>
                <a:spcPct val="20000"/>
              </a:spcAft>
              <a:buFontTx/>
              <a:buChar char="•"/>
              <a:defRPr/>
            </a:pPr>
            <a:endParaRPr lang="fr-FR" sz="4100" dirty="0">
              <a:latin typeface="Verdana" pitchFamily="34" charset="0"/>
              <a:cs typeface="Arial" charset="0"/>
            </a:endParaRPr>
          </a:p>
          <a:p>
            <a:pPr marL="425445" indent="-425445" algn="ctr" defTabSz="4789432">
              <a:lnSpc>
                <a:spcPct val="110000"/>
              </a:lnSpc>
              <a:spcAft>
                <a:spcPct val="20000"/>
              </a:spcAft>
              <a:defRPr/>
            </a:pPr>
            <a:r>
              <a:rPr lang="fr-FR" sz="6000" b="1" dirty="0">
                <a:latin typeface="Verdana" pitchFamily="34" charset="0"/>
                <a:cs typeface="Arial" charset="0"/>
              </a:rPr>
              <a:t>AJUSTER LES CADRES A LA TAILLE NECESSAIRE</a:t>
            </a:r>
          </a:p>
          <a:p>
            <a:pPr marL="425445" indent="-425445" algn="ctr" defTabSz="4789432">
              <a:lnSpc>
                <a:spcPct val="110000"/>
              </a:lnSpc>
              <a:spcAft>
                <a:spcPct val="20000"/>
              </a:spcAft>
              <a:defRPr/>
            </a:pPr>
            <a:endParaRPr lang="fr-FR" sz="6000" b="1" dirty="0">
              <a:latin typeface="Verdana" pitchFamily="34" charset="0"/>
              <a:cs typeface="Arial" charset="0"/>
            </a:endParaRPr>
          </a:p>
          <a:p>
            <a:pPr marL="425445" indent="-425445" algn="ctr" defTabSz="4789432">
              <a:lnSpc>
                <a:spcPct val="110000"/>
              </a:lnSpc>
              <a:spcAft>
                <a:spcPct val="20000"/>
              </a:spcAft>
              <a:defRPr/>
            </a:pPr>
            <a:r>
              <a:rPr lang="fr-FR" sz="6000" b="1" dirty="0">
                <a:latin typeface="Verdana" pitchFamily="34" charset="0"/>
                <a:cs typeface="Arial" charset="0"/>
              </a:rPr>
              <a:t>LES TITRES DES CADRES SONT INDICATIFS</a:t>
            </a:r>
          </a:p>
          <a:p>
            <a:pPr marL="425445" indent="-425445" algn="ctr" defTabSz="4789432">
              <a:lnSpc>
                <a:spcPct val="110000"/>
              </a:lnSpc>
              <a:spcAft>
                <a:spcPct val="20000"/>
              </a:spcAft>
              <a:defRPr/>
            </a:pPr>
            <a:endParaRPr lang="fr-FR" sz="6000" b="1" dirty="0">
              <a:latin typeface="Verdana" pitchFamily="34" charset="0"/>
              <a:cs typeface="Arial" charset="0"/>
            </a:endParaRPr>
          </a:p>
          <a:p>
            <a:pPr marL="425445" indent="-425445" algn="ctr" defTabSz="4789432">
              <a:lnSpc>
                <a:spcPct val="110000"/>
              </a:lnSpc>
              <a:spcAft>
                <a:spcPct val="20000"/>
              </a:spcAft>
              <a:defRPr/>
            </a:pPr>
            <a:r>
              <a:rPr lang="fr-FR" sz="6000" b="1" dirty="0">
                <a:solidFill>
                  <a:srgbClr val="FF0000"/>
                </a:solidFill>
                <a:latin typeface="Verdana" pitchFamily="34" charset="0"/>
                <a:cs typeface="Arial" charset="0"/>
              </a:rPr>
              <a:t>IMPRESSION SUR FORMAT (A0) PORTRAIT</a:t>
            </a:r>
          </a:p>
          <a:p>
            <a:pPr marL="425445" indent="-425445" algn="ctr" defTabSz="4789432">
              <a:lnSpc>
                <a:spcPct val="110000"/>
              </a:lnSpc>
              <a:spcAft>
                <a:spcPct val="20000"/>
              </a:spcAft>
              <a:defRPr/>
            </a:pPr>
            <a:r>
              <a:rPr lang="fr-FR" sz="6000" b="1" dirty="0">
                <a:solidFill>
                  <a:srgbClr val="FF0000"/>
                </a:solidFill>
                <a:latin typeface="Verdana" pitchFamily="34" charset="0"/>
                <a:cs typeface="Arial" charset="0"/>
              </a:rPr>
              <a:t>largeur : 84cm</a:t>
            </a:r>
          </a:p>
          <a:p>
            <a:pPr marL="425445" indent="-425445" algn="ctr" defTabSz="4789432">
              <a:lnSpc>
                <a:spcPct val="110000"/>
              </a:lnSpc>
              <a:spcAft>
                <a:spcPct val="20000"/>
              </a:spcAft>
              <a:defRPr/>
            </a:pPr>
            <a:r>
              <a:rPr lang="fr-FR" sz="6000" b="1" dirty="0">
                <a:solidFill>
                  <a:srgbClr val="FF0000"/>
                </a:solidFill>
                <a:latin typeface="Verdana" pitchFamily="34" charset="0"/>
                <a:cs typeface="Arial" charset="0"/>
              </a:rPr>
              <a:t>longueur : 119cm</a:t>
            </a:r>
          </a:p>
          <a:p>
            <a:pPr marL="425445" indent="-425445" algn="ctr" defTabSz="4789432">
              <a:lnSpc>
                <a:spcPct val="110000"/>
              </a:lnSpc>
              <a:spcAft>
                <a:spcPct val="20000"/>
              </a:spcAft>
              <a:defRPr/>
            </a:pPr>
            <a:endParaRPr lang="fr-FR" sz="6900" b="1" dirty="0">
              <a:latin typeface="Verdana" pitchFamily="34" charset="0"/>
              <a:cs typeface="Arial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11467128"/>
            <a:ext cx="30275213" cy="3678441"/>
          </a:xfrm>
          <a:prstGeom prst="rect">
            <a:avLst/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9052" tIns="49528" rIns="99052" bIns="49528"/>
          <a:lstStyle/>
          <a:p>
            <a:pPr marL="398458" indent="-398458" algn="ctr" defTabSz="4789432">
              <a:spcAft>
                <a:spcPct val="20000"/>
              </a:spcAft>
              <a:defRPr/>
            </a:pPr>
            <a:r>
              <a:rPr lang="en-US" sz="6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Contexte</a:t>
            </a:r>
            <a:r>
              <a:rPr lang="en-US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- </a:t>
            </a:r>
            <a:r>
              <a:rPr lang="en-US" sz="6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Objectifs</a:t>
            </a:r>
            <a:endParaRPr lang="en-US" sz="6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marL="398458" indent="-398458" defTabSz="4789432">
              <a:lnSpc>
                <a:spcPct val="110000"/>
              </a:lnSpc>
              <a:spcAft>
                <a:spcPct val="20000"/>
              </a:spcAft>
              <a:defRPr/>
            </a:pPr>
            <a:r>
              <a:rPr lang="en-US" sz="4100" dirty="0">
                <a:latin typeface="Verdana" pitchFamily="34" charset="0"/>
              </a:rPr>
              <a:t>  </a:t>
            </a:r>
            <a:r>
              <a:rPr lang="en-US" sz="3600" dirty="0">
                <a:latin typeface="Verdana" pitchFamily="34" charset="0"/>
              </a:rPr>
              <a:t>1 </a:t>
            </a:r>
            <a:r>
              <a:rPr lang="en-US" sz="3600" dirty="0" err="1">
                <a:latin typeface="Verdana" pitchFamily="34" charset="0"/>
              </a:rPr>
              <a:t>ou</a:t>
            </a:r>
            <a:r>
              <a:rPr lang="en-US" sz="3600" dirty="0">
                <a:latin typeface="Verdana" pitchFamily="34" charset="0"/>
              </a:rPr>
              <a:t> 2 </a:t>
            </a:r>
            <a:r>
              <a:rPr lang="en-US" sz="3600" dirty="0" err="1">
                <a:latin typeface="Verdana" pitchFamily="34" charset="0"/>
              </a:rPr>
              <a:t>lignes</a:t>
            </a:r>
            <a:r>
              <a:rPr lang="en-US" sz="3600" dirty="0">
                <a:latin typeface="Verdana" pitchFamily="34" charset="0"/>
              </a:rPr>
              <a:t> (36 pts)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9B326698-9A30-D14F-941E-232BA5218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83715"/>
            <a:ext cx="30275213" cy="844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874" tIns="52435" rIns="104874" bIns="52435">
            <a:spAutoFit/>
          </a:bodyPr>
          <a:lstStyle/>
          <a:p>
            <a:pPr algn="ctr" defTabSz="4789432">
              <a:defRPr/>
            </a:pPr>
            <a:r>
              <a:rPr lang="en-US" sz="4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Auteurs : 48 pts (</a:t>
            </a:r>
            <a:r>
              <a:rPr lang="en-US" sz="48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préciser</a:t>
            </a:r>
            <a:r>
              <a:rPr lang="en-US" sz="4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Email auteur </a:t>
            </a:r>
            <a:r>
              <a:rPr lang="en-US" sz="48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correspondant</a:t>
            </a:r>
            <a:r>
              <a:rPr lang="en-US" sz="4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fr-FR" sz="48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B475B6FE-D567-A14D-BE50-D0DB060C4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3897"/>
            <a:ext cx="30275213" cy="240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874" tIns="52435" rIns="104874" bIns="52435" anchor="ctr"/>
          <a:lstStyle/>
          <a:p>
            <a:pPr algn="ctr" defTabSz="4792606"/>
            <a:r>
              <a:rPr lang="fr-FR" sz="8000" b="1" dirty="0">
                <a:solidFill>
                  <a:schemeClr val="tx2"/>
                </a:solidFill>
                <a:latin typeface="Verdana" pitchFamily="34" charset="0"/>
              </a:rPr>
              <a:t>Titre (80 pts)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9956223-6D1D-7489-B25C-0D504D68AF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995"/>
          <a:stretch/>
        </p:blipFill>
        <p:spPr>
          <a:xfrm>
            <a:off x="0" y="15505"/>
            <a:ext cx="30259286" cy="352839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5E5811BA-7612-99EC-7A86-BFEF5CF331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5" t="71268" r="8196" b="-34"/>
          <a:stretch/>
        </p:blipFill>
        <p:spPr>
          <a:xfrm>
            <a:off x="0" y="41378577"/>
            <a:ext cx="30259286" cy="14251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8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8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123</Words>
  <Application>Microsoft Office PowerPoint</Application>
  <PresentationFormat>Personnalisé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Verdana</vt:lpstr>
      <vt:lpstr>Modèle par défaut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</dc:creator>
  <cp:lastModifiedBy>SALAH SALAH</cp:lastModifiedBy>
  <cp:revision>37</cp:revision>
  <dcterms:created xsi:type="dcterms:W3CDTF">2009-04-15T11:08:24Z</dcterms:created>
  <dcterms:modified xsi:type="dcterms:W3CDTF">2024-04-27T18:57:25Z</dcterms:modified>
</cp:coreProperties>
</file>